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0" r:id="rId4"/>
    <p:sldId id="261" r:id="rId5"/>
    <p:sldId id="262" r:id="rId6"/>
    <p:sldId id="259" r:id="rId7"/>
    <p:sldId id="25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E4E49-7833-89E3-7B41-2D85C97CE5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0D0759E-DF64-6FF3-D99F-E77BE725AE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261217F-459F-0E68-B38E-D099CE657643}"/>
              </a:ext>
            </a:extLst>
          </p:cNvPr>
          <p:cNvSpPr>
            <a:spLocks noGrp="1"/>
          </p:cNvSpPr>
          <p:nvPr>
            <p:ph type="dt" sz="half" idx="10"/>
          </p:nvPr>
        </p:nvSpPr>
        <p:spPr/>
        <p:txBody>
          <a:bodyPr/>
          <a:lstStyle/>
          <a:p>
            <a:fld id="{01831246-7266-A94F-9CFA-2E8CAF1CF6DC}" type="datetimeFigureOut">
              <a:rPr lang="en-US" smtClean="0"/>
              <a:t>8/5/24</a:t>
            </a:fld>
            <a:endParaRPr lang="en-US"/>
          </a:p>
        </p:txBody>
      </p:sp>
      <p:sp>
        <p:nvSpPr>
          <p:cNvPr id="5" name="Footer Placeholder 4">
            <a:extLst>
              <a:ext uri="{FF2B5EF4-FFF2-40B4-BE49-F238E27FC236}">
                <a16:creationId xmlns:a16="http://schemas.microsoft.com/office/drawing/2014/main" id="{B7C68B81-69F7-13A4-63F2-308FDB67F2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7DECB3-2D8D-0DA9-1203-1DD5F97F0DAF}"/>
              </a:ext>
            </a:extLst>
          </p:cNvPr>
          <p:cNvSpPr>
            <a:spLocks noGrp="1"/>
          </p:cNvSpPr>
          <p:nvPr>
            <p:ph type="sldNum" sz="quarter" idx="12"/>
          </p:nvPr>
        </p:nvSpPr>
        <p:spPr/>
        <p:txBody>
          <a:bodyPr/>
          <a:lstStyle/>
          <a:p>
            <a:fld id="{279C6D18-647D-B34B-886A-B4EC9913E344}" type="slidenum">
              <a:rPr lang="en-US" smtClean="0"/>
              <a:t>‹#›</a:t>
            </a:fld>
            <a:endParaRPr lang="en-US"/>
          </a:p>
        </p:txBody>
      </p:sp>
    </p:spTree>
    <p:extLst>
      <p:ext uri="{BB962C8B-B14F-4D97-AF65-F5344CB8AC3E}">
        <p14:creationId xmlns:p14="http://schemas.microsoft.com/office/powerpoint/2010/main" val="274610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67789-44EC-A9A1-3DBE-86D9C407E2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67DC9EF-22DB-A1E7-E194-3EDE6AD44D3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504423-3DA0-035B-8DF9-E23663CF3D1D}"/>
              </a:ext>
            </a:extLst>
          </p:cNvPr>
          <p:cNvSpPr>
            <a:spLocks noGrp="1"/>
          </p:cNvSpPr>
          <p:nvPr>
            <p:ph type="dt" sz="half" idx="10"/>
          </p:nvPr>
        </p:nvSpPr>
        <p:spPr/>
        <p:txBody>
          <a:bodyPr/>
          <a:lstStyle/>
          <a:p>
            <a:fld id="{01831246-7266-A94F-9CFA-2E8CAF1CF6DC}" type="datetimeFigureOut">
              <a:rPr lang="en-US" smtClean="0"/>
              <a:t>8/5/24</a:t>
            </a:fld>
            <a:endParaRPr lang="en-US"/>
          </a:p>
        </p:txBody>
      </p:sp>
      <p:sp>
        <p:nvSpPr>
          <p:cNvPr id="5" name="Footer Placeholder 4">
            <a:extLst>
              <a:ext uri="{FF2B5EF4-FFF2-40B4-BE49-F238E27FC236}">
                <a16:creationId xmlns:a16="http://schemas.microsoft.com/office/drawing/2014/main" id="{CC2DA539-96D2-F868-60C9-8CAB390A39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2F4BF3-FB6B-4D74-2688-4A10B43EB3EB}"/>
              </a:ext>
            </a:extLst>
          </p:cNvPr>
          <p:cNvSpPr>
            <a:spLocks noGrp="1"/>
          </p:cNvSpPr>
          <p:nvPr>
            <p:ph type="sldNum" sz="quarter" idx="12"/>
          </p:nvPr>
        </p:nvSpPr>
        <p:spPr/>
        <p:txBody>
          <a:bodyPr/>
          <a:lstStyle/>
          <a:p>
            <a:fld id="{279C6D18-647D-B34B-886A-B4EC9913E344}" type="slidenum">
              <a:rPr lang="en-US" smtClean="0"/>
              <a:t>‹#›</a:t>
            </a:fld>
            <a:endParaRPr lang="en-US"/>
          </a:p>
        </p:txBody>
      </p:sp>
    </p:spTree>
    <p:extLst>
      <p:ext uri="{BB962C8B-B14F-4D97-AF65-F5344CB8AC3E}">
        <p14:creationId xmlns:p14="http://schemas.microsoft.com/office/powerpoint/2010/main" val="2495230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F8C43B-2F98-FF43-0D41-404672B23B1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74FA95-56D4-8EC5-74AC-ED2A8E9578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F3D430-6A88-DC7B-2C71-8D2E865040E1}"/>
              </a:ext>
            </a:extLst>
          </p:cNvPr>
          <p:cNvSpPr>
            <a:spLocks noGrp="1"/>
          </p:cNvSpPr>
          <p:nvPr>
            <p:ph type="dt" sz="half" idx="10"/>
          </p:nvPr>
        </p:nvSpPr>
        <p:spPr/>
        <p:txBody>
          <a:bodyPr/>
          <a:lstStyle/>
          <a:p>
            <a:fld id="{01831246-7266-A94F-9CFA-2E8CAF1CF6DC}" type="datetimeFigureOut">
              <a:rPr lang="en-US" smtClean="0"/>
              <a:t>8/5/24</a:t>
            </a:fld>
            <a:endParaRPr lang="en-US"/>
          </a:p>
        </p:txBody>
      </p:sp>
      <p:sp>
        <p:nvSpPr>
          <p:cNvPr id="5" name="Footer Placeholder 4">
            <a:extLst>
              <a:ext uri="{FF2B5EF4-FFF2-40B4-BE49-F238E27FC236}">
                <a16:creationId xmlns:a16="http://schemas.microsoft.com/office/drawing/2014/main" id="{4A455630-8CC6-18EB-7CDD-D200EAF27D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23C523-0025-EAF9-A9EE-71E62BD423E9}"/>
              </a:ext>
            </a:extLst>
          </p:cNvPr>
          <p:cNvSpPr>
            <a:spLocks noGrp="1"/>
          </p:cNvSpPr>
          <p:nvPr>
            <p:ph type="sldNum" sz="quarter" idx="12"/>
          </p:nvPr>
        </p:nvSpPr>
        <p:spPr/>
        <p:txBody>
          <a:bodyPr/>
          <a:lstStyle/>
          <a:p>
            <a:fld id="{279C6D18-647D-B34B-886A-B4EC9913E344}" type="slidenum">
              <a:rPr lang="en-US" smtClean="0"/>
              <a:t>‹#›</a:t>
            </a:fld>
            <a:endParaRPr lang="en-US"/>
          </a:p>
        </p:txBody>
      </p:sp>
    </p:spTree>
    <p:extLst>
      <p:ext uri="{BB962C8B-B14F-4D97-AF65-F5344CB8AC3E}">
        <p14:creationId xmlns:p14="http://schemas.microsoft.com/office/powerpoint/2010/main" val="1712925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BE0E0-4D3C-1A44-C2E2-5995D40E65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E2C112-5DC3-EDAF-7B81-80E2BB479B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9180CA-0BCB-E405-AE0A-98C437715395}"/>
              </a:ext>
            </a:extLst>
          </p:cNvPr>
          <p:cNvSpPr>
            <a:spLocks noGrp="1"/>
          </p:cNvSpPr>
          <p:nvPr>
            <p:ph type="dt" sz="half" idx="10"/>
          </p:nvPr>
        </p:nvSpPr>
        <p:spPr/>
        <p:txBody>
          <a:bodyPr/>
          <a:lstStyle/>
          <a:p>
            <a:fld id="{01831246-7266-A94F-9CFA-2E8CAF1CF6DC}" type="datetimeFigureOut">
              <a:rPr lang="en-US" smtClean="0"/>
              <a:t>8/5/24</a:t>
            </a:fld>
            <a:endParaRPr lang="en-US"/>
          </a:p>
        </p:txBody>
      </p:sp>
      <p:sp>
        <p:nvSpPr>
          <p:cNvPr id="5" name="Footer Placeholder 4">
            <a:extLst>
              <a:ext uri="{FF2B5EF4-FFF2-40B4-BE49-F238E27FC236}">
                <a16:creationId xmlns:a16="http://schemas.microsoft.com/office/drawing/2014/main" id="{543EE998-1AC8-FFB9-C9C0-7AF4276E3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D523C6-4107-20DA-1E01-9FCB1707C9CC}"/>
              </a:ext>
            </a:extLst>
          </p:cNvPr>
          <p:cNvSpPr>
            <a:spLocks noGrp="1"/>
          </p:cNvSpPr>
          <p:nvPr>
            <p:ph type="sldNum" sz="quarter" idx="12"/>
          </p:nvPr>
        </p:nvSpPr>
        <p:spPr/>
        <p:txBody>
          <a:bodyPr/>
          <a:lstStyle/>
          <a:p>
            <a:fld id="{279C6D18-647D-B34B-886A-B4EC9913E344}" type="slidenum">
              <a:rPr lang="en-US" smtClean="0"/>
              <a:t>‹#›</a:t>
            </a:fld>
            <a:endParaRPr lang="en-US"/>
          </a:p>
        </p:txBody>
      </p:sp>
    </p:spTree>
    <p:extLst>
      <p:ext uri="{BB962C8B-B14F-4D97-AF65-F5344CB8AC3E}">
        <p14:creationId xmlns:p14="http://schemas.microsoft.com/office/powerpoint/2010/main" val="348259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BC928-452E-9851-59B2-4C8841D5645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2B40B15-3AE1-EADC-3A6A-6011B32A1FD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0828708-68B6-BEC4-3CC0-97DB2FAA2C88}"/>
              </a:ext>
            </a:extLst>
          </p:cNvPr>
          <p:cNvSpPr>
            <a:spLocks noGrp="1"/>
          </p:cNvSpPr>
          <p:nvPr>
            <p:ph type="dt" sz="half" idx="10"/>
          </p:nvPr>
        </p:nvSpPr>
        <p:spPr/>
        <p:txBody>
          <a:bodyPr/>
          <a:lstStyle/>
          <a:p>
            <a:fld id="{01831246-7266-A94F-9CFA-2E8CAF1CF6DC}" type="datetimeFigureOut">
              <a:rPr lang="en-US" smtClean="0"/>
              <a:t>8/5/24</a:t>
            </a:fld>
            <a:endParaRPr lang="en-US"/>
          </a:p>
        </p:txBody>
      </p:sp>
      <p:sp>
        <p:nvSpPr>
          <p:cNvPr id="5" name="Footer Placeholder 4">
            <a:extLst>
              <a:ext uri="{FF2B5EF4-FFF2-40B4-BE49-F238E27FC236}">
                <a16:creationId xmlns:a16="http://schemas.microsoft.com/office/drawing/2014/main" id="{2A736E7A-75B8-2C07-B78B-C84D41F610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3576D5-FDD0-A15B-50E8-8C0161DFAF25}"/>
              </a:ext>
            </a:extLst>
          </p:cNvPr>
          <p:cNvSpPr>
            <a:spLocks noGrp="1"/>
          </p:cNvSpPr>
          <p:nvPr>
            <p:ph type="sldNum" sz="quarter" idx="12"/>
          </p:nvPr>
        </p:nvSpPr>
        <p:spPr/>
        <p:txBody>
          <a:bodyPr/>
          <a:lstStyle/>
          <a:p>
            <a:fld id="{279C6D18-647D-B34B-886A-B4EC9913E344}" type="slidenum">
              <a:rPr lang="en-US" smtClean="0"/>
              <a:t>‹#›</a:t>
            </a:fld>
            <a:endParaRPr lang="en-US"/>
          </a:p>
        </p:txBody>
      </p:sp>
    </p:spTree>
    <p:extLst>
      <p:ext uri="{BB962C8B-B14F-4D97-AF65-F5344CB8AC3E}">
        <p14:creationId xmlns:p14="http://schemas.microsoft.com/office/powerpoint/2010/main" val="2900126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65152-B5AA-5C9D-BB3E-AD9FF4DD5B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673B26-6DE6-9BCF-A75D-5E7197FC73D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768095-736E-4798-4818-C9140BD654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C52D2A4-4F63-74CA-FEDC-32125DD440F8}"/>
              </a:ext>
            </a:extLst>
          </p:cNvPr>
          <p:cNvSpPr>
            <a:spLocks noGrp="1"/>
          </p:cNvSpPr>
          <p:nvPr>
            <p:ph type="dt" sz="half" idx="10"/>
          </p:nvPr>
        </p:nvSpPr>
        <p:spPr/>
        <p:txBody>
          <a:bodyPr/>
          <a:lstStyle/>
          <a:p>
            <a:fld id="{01831246-7266-A94F-9CFA-2E8CAF1CF6DC}" type="datetimeFigureOut">
              <a:rPr lang="en-US" smtClean="0"/>
              <a:t>8/5/24</a:t>
            </a:fld>
            <a:endParaRPr lang="en-US"/>
          </a:p>
        </p:txBody>
      </p:sp>
      <p:sp>
        <p:nvSpPr>
          <p:cNvPr id="6" name="Footer Placeholder 5">
            <a:extLst>
              <a:ext uri="{FF2B5EF4-FFF2-40B4-BE49-F238E27FC236}">
                <a16:creationId xmlns:a16="http://schemas.microsoft.com/office/drawing/2014/main" id="{4D3E559D-9D0F-7407-FFE4-FDDD0324D3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EE205B-F7BB-33FB-49A4-5B8DEAF1E781}"/>
              </a:ext>
            </a:extLst>
          </p:cNvPr>
          <p:cNvSpPr>
            <a:spLocks noGrp="1"/>
          </p:cNvSpPr>
          <p:nvPr>
            <p:ph type="sldNum" sz="quarter" idx="12"/>
          </p:nvPr>
        </p:nvSpPr>
        <p:spPr/>
        <p:txBody>
          <a:bodyPr/>
          <a:lstStyle/>
          <a:p>
            <a:fld id="{279C6D18-647D-B34B-886A-B4EC9913E344}" type="slidenum">
              <a:rPr lang="en-US" smtClean="0"/>
              <a:t>‹#›</a:t>
            </a:fld>
            <a:endParaRPr lang="en-US"/>
          </a:p>
        </p:txBody>
      </p:sp>
    </p:spTree>
    <p:extLst>
      <p:ext uri="{BB962C8B-B14F-4D97-AF65-F5344CB8AC3E}">
        <p14:creationId xmlns:p14="http://schemas.microsoft.com/office/powerpoint/2010/main" val="15373779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ABDC1-8198-9CA1-3AFF-FD7EACFA2B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52D98D3-CDDB-AE04-F06F-075B04B977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7A4699-E150-5282-C7A3-72D2418741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2369D3-D405-F737-E399-D891FA9B5A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A5C272-8DAF-CA5C-9ABF-D032A72002B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AB9DA1-A797-0C69-230E-B3892C731D1D}"/>
              </a:ext>
            </a:extLst>
          </p:cNvPr>
          <p:cNvSpPr>
            <a:spLocks noGrp="1"/>
          </p:cNvSpPr>
          <p:nvPr>
            <p:ph type="dt" sz="half" idx="10"/>
          </p:nvPr>
        </p:nvSpPr>
        <p:spPr/>
        <p:txBody>
          <a:bodyPr/>
          <a:lstStyle/>
          <a:p>
            <a:fld id="{01831246-7266-A94F-9CFA-2E8CAF1CF6DC}" type="datetimeFigureOut">
              <a:rPr lang="en-US" smtClean="0"/>
              <a:t>8/5/24</a:t>
            </a:fld>
            <a:endParaRPr lang="en-US"/>
          </a:p>
        </p:txBody>
      </p:sp>
      <p:sp>
        <p:nvSpPr>
          <p:cNvPr id="8" name="Footer Placeholder 7">
            <a:extLst>
              <a:ext uri="{FF2B5EF4-FFF2-40B4-BE49-F238E27FC236}">
                <a16:creationId xmlns:a16="http://schemas.microsoft.com/office/drawing/2014/main" id="{887A8F77-C426-84E2-8967-6682403E4E1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3822090-FD4B-264F-8FE7-34A5F40F1F54}"/>
              </a:ext>
            </a:extLst>
          </p:cNvPr>
          <p:cNvSpPr>
            <a:spLocks noGrp="1"/>
          </p:cNvSpPr>
          <p:nvPr>
            <p:ph type="sldNum" sz="quarter" idx="12"/>
          </p:nvPr>
        </p:nvSpPr>
        <p:spPr/>
        <p:txBody>
          <a:bodyPr/>
          <a:lstStyle/>
          <a:p>
            <a:fld id="{279C6D18-647D-B34B-886A-B4EC9913E344}" type="slidenum">
              <a:rPr lang="en-US" smtClean="0"/>
              <a:t>‹#›</a:t>
            </a:fld>
            <a:endParaRPr lang="en-US"/>
          </a:p>
        </p:txBody>
      </p:sp>
    </p:spTree>
    <p:extLst>
      <p:ext uri="{BB962C8B-B14F-4D97-AF65-F5344CB8AC3E}">
        <p14:creationId xmlns:p14="http://schemas.microsoft.com/office/powerpoint/2010/main" val="2978996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FF024-9CE0-E222-5D0C-8FAC5A7C0A2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3AAA6B-613B-B07E-5EE5-CD878444E52A}"/>
              </a:ext>
            </a:extLst>
          </p:cNvPr>
          <p:cNvSpPr>
            <a:spLocks noGrp="1"/>
          </p:cNvSpPr>
          <p:nvPr>
            <p:ph type="dt" sz="half" idx="10"/>
          </p:nvPr>
        </p:nvSpPr>
        <p:spPr/>
        <p:txBody>
          <a:bodyPr/>
          <a:lstStyle/>
          <a:p>
            <a:fld id="{01831246-7266-A94F-9CFA-2E8CAF1CF6DC}" type="datetimeFigureOut">
              <a:rPr lang="en-US" smtClean="0"/>
              <a:t>8/5/24</a:t>
            </a:fld>
            <a:endParaRPr lang="en-US"/>
          </a:p>
        </p:txBody>
      </p:sp>
      <p:sp>
        <p:nvSpPr>
          <p:cNvPr id="4" name="Footer Placeholder 3">
            <a:extLst>
              <a:ext uri="{FF2B5EF4-FFF2-40B4-BE49-F238E27FC236}">
                <a16:creationId xmlns:a16="http://schemas.microsoft.com/office/drawing/2014/main" id="{95226BF7-07F4-4C81-D6B6-05F8CC769C8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366835A-96FE-FC37-14D2-85AE4F1F9CAB}"/>
              </a:ext>
            </a:extLst>
          </p:cNvPr>
          <p:cNvSpPr>
            <a:spLocks noGrp="1"/>
          </p:cNvSpPr>
          <p:nvPr>
            <p:ph type="sldNum" sz="quarter" idx="12"/>
          </p:nvPr>
        </p:nvSpPr>
        <p:spPr/>
        <p:txBody>
          <a:bodyPr/>
          <a:lstStyle/>
          <a:p>
            <a:fld id="{279C6D18-647D-B34B-886A-B4EC9913E344}" type="slidenum">
              <a:rPr lang="en-US" smtClean="0"/>
              <a:t>‹#›</a:t>
            </a:fld>
            <a:endParaRPr lang="en-US"/>
          </a:p>
        </p:txBody>
      </p:sp>
    </p:spTree>
    <p:extLst>
      <p:ext uri="{BB962C8B-B14F-4D97-AF65-F5344CB8AC3E}">
        <p14:creationId xmlns:p14="http://schemas.microsoft.com/office/powerpoint/2010/main" val="2038074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733EFF-B816-4D16-7160-248EE0ABCAD4}"/>
              </a:ext>
            </a:extLst>
          </p:cNvPr>
          <p:cNvSpPr>
            <a:spLocks noGrp="1"/>
          </p:cNvSpPr>
          <p:nvPr>
            <p:ph type="dt" sz="half" idx="10"/>
          </p:nvPr>
        </p:nvSpPr>
        <p:spPr/>
        <p:txBody>
          <a:bodyPr/>
          <a:lstStyle/>
          <a:p>
            <a:fld id="{01831246-7266-A94F-9CFA-2E8CAF1CF6DC}" type="datetimeFigureOut">
              <a:rPr lang="en-US" smtClean="0"/>
              <a:t>8/5/24</a:t>
            </a:fld>
            <a:endParaRPr lang="en-US"/>
          </a:p>
        </p:txBody>
      </p:sp>
      <p:sp>
        <p:nvSpPr>
          <p:cNvPr id="3" name="Footer Placeholder 2">
            <a:extLst>
              <a:ext uri="{FF2B5EF4-FFF2-40B4-BE49-F238E27FC236}">
                <a16:creationId xmlns:a16="http://schemas.microsoft.com/office/drawing/2014/main" id="{24622A68-B2F1-C932-DD38-83E1B2ACDF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5CFE20D-41EE-6ADE-68AC-71ECAC53B637}"/>
              </a:ext>
            </a:extLst>
          </p:cNvPr>
          <p:cNvSpPr>
            <a:spLocks noGrp="1"/>
          </p:cNvSpPr>
          <p:nvPr>
            <p:ph type="sldNum" sz="quarter" idx="12"/>
          </p:nvPr>
        </p:nvSpPr>
        <p:spPr/>
        <p:txBody>
          <a:bodyPr/>
          <a:lstStyle/>
          <a:p>
            <a:fld id="{279C6D18-647D-B34B-886A-B4EC9913E344}" type="slidenum">
              <a:rPr lang="en-US" smtClean="0"/>
              <a:t>‹#›</a:t>
            </a:fld>
            <a:endParaRPr lang="en-US"/>
          </a:p>
        </p:txBody>
      </p:sp>
    </p:spTree>
    <p:extLst>
      <p:ext uri="{BB962C8B-B14F-4D97-AF65-F5344CB8AC3E}">
        <p14:creationId xmlns:p14="http://schemas.microsoft.com/office/powerpoint/2010/main" val="40159638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C8119-96C3-8F0D-4395-915B17A8BA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D708A7-CB74-E21E-223F-10ECA109CF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1BB303-B9A8-5759-D91D-FB2EACE037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D3A625-90E8-C5AF-DC2F-1B98251485AD}"/>
              </a:ext>
            </a:extLst>
          </p:cNvPr>
          <p:cNvSpPr>
            <a:spLocks noGrp="1"/>
          </p:cNvSpPr>
          <p:nvPr>
            <p:ph type="dt" sz="half" idx="10"/>
          </p:nvPr>
        </p:nvSpPr>
        <p:spPr/>
        <p:txBody>
          <a:bodyPr/>
          <a:lstStyle/>
          <a:p>
            <a:fld id="{01831246-7266-A94F-9CFA-2E8CAF1CF6DC}" type="datetimeFigureOut">
              <a:rPr lang="en-US" smtClean="0"/>
              <a:t>8/5/24</a:t>
            </a:fld>
            <a:endParaRPr lang="en-US"/>
          </a:p>
        </p:txBody>
      </p:sp>
      <p:sp>
        <p:nvSpPr>
          <p:cNvPr id="6" name="Footer Placeholder 5">
            <a:extLst>
              <a:ext uri="{FF2B5EF4-FFF2-40B4-BE49-F238E27FC236}">
                <a16:creationId xmlns:a16="http://schemas.microsoft.com/office/drawing/2014/main" id="{E649E731-8BE5-B987-C4F3-CD3EE700FE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1EC4F7-8EC2-F30B-2AD2-6186F454E3DB}"/>
              </a:ext>
            </a:extLst>
          </p:cNvPr>
          <p:cNvSpPr>
            <a:spLocks noGrp="1"/>
          </p:cNvSpPr>
          <p:nvPr>
            <p:ph type="sldNum" sz="quarter" idx="12"/>
          </p:nvPr>
        </p:nvSpPr>
        <p:spPr/>
        <p:txBody>
          <a:bodyPr/>
          <a:lstStyle/>
          <a:p>
            <a:fld id="{279C6D18-647D-B34B-886A-B4EC9913E344}" type="slidenum">
              <a:rPr lang="en-US" smtClean="0"/>
              <a:t>‹#›</a:t>
            </a:fld>
            <a:endParaRPr lang="en-US"/>
          </a:p>
        </p:txBody>
      </p:sp>
    </p:spTree>
    <p:extLst>
      <p:ext uri="{BB962C8B-B14F-4D97-AF65-F5344CB8AC3E}">
        <p14:creationId xmlns:p14="http://schemas.microsoft.com/office/powerpoint/2010/main" val="10420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E90D1-999B-CE18-36FE-73FFF25C0C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05541A-B1FF-AA30-B149-E2BBB24B8E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B8AE1B-A681-1AF1-26F6-B5D3FA6787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1AE3FC-572E-52DF-FF77-4B0E85810045}"/>
              </a:ext>
            </a:extLst>
          </p:cNvPr>
          <p:cNvSpPr>
            <a:spLocks noGrp="1"/>
          </p:cNvSpPr>
          <p:nvPr>
            <p:ph type="dt" sz="half" idx="10"/>
          </p:nvPr>
        </p:nvSpPr>
        <p:spPr/>
        <p:txBody>
          <a:bodyPr/>
          <a:lstStyle/>
          <a:p>
            <a:fld id="{01831246-7266-A94F-9CFA-2E8CAF1CF6DC}" type="datetimeFigureOut">
              <a:rPr lang="en-US" smtClean="0"/>
              <a:t>8/5/24</a:t>
            </a:fld>
            <a:endParaRPr lang="en-US"/>
          </a:p>
        </p:txBody>
      </p:sp>
      <p:sp>
        <p:nvSpPr>
          <p:cNvPr id="6" name="Footer Placeholder 5">
            <a:extLst>
              <a:ext uri="{FF2B5EF4-FFF2-40B4-BE49-F238E27FC236}">
                <a16:creationId xmlns:a16="http://schemas.microsoft.com/office/drawing/2014/main" id="{47F18AA4-D9C3-B52E-EF09-58F2840023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A3ADF3-A586-A98B-F72F-61273B620B76}"/>
              </a:ext>
            </a:extLst>
          </p:cNvPr>
          <p:cNvSpPr>
            <a:spLocks noGrp="1"/>
          </p:cNvSpPr>
          <p:nvPr>
            <p:ph type="sldNum" sz="quarter" idx="12"/>
          </p:nvPr>
        </p:nvSpPr>
        <p:spPr/>
        <p:txBody>
          <a:bodyPr/>
          <a:lstStyle/>
          <a:p>
            <a:fld id="{279C6D18-647D-B34B-886A-B4EC9913E344}" type="slidenum">
              <a:rPr lang="en-US" smtClean="0"/>
              <a:t>‹#›</a:t>
            </a:fld>
            <a:endParaRPr lang="en-US"/>
          </a:p>
        </p:txBody>
      </p:sp>
    </p:spTree>
    <p:extLst>
      <p:ext uri="{BB962C8B-B14F-4D97-AF65-F5344CB8AC3E}">
        <p14:creationId xmlns:p14="http://schemas.microsoft.com/office/powerpoint/2010/main" val="3668048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396011-E911-A6CD-34E6-B05DBF5D3D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384F8A0-C781-5925-D912-6707126180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4EF8A3-4B83-F80D-53B6-CF858ECEFE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1831246-7266-A94F-9CFA-2E8CAF1CF6DC}" type="datetimeFigureOut">
              <a:rPr lang="en-US" smtClean="0"/>
              <a:t>8/5/24</a:t>
            </a:fld>
            <a:endParaRPr lang="en-US"/>
          </a:p>
        </p:txBody>
      </p:sp>
      <p:sp>
        <p:nvSpPr>
          <p:cNvPr id="5" name="Footer Placeholder 4">
            <a:extLst>
              <a:ext uri="{FF2B5EF4-FFF2-40B4-BE49-F238E27FC236}">
                <a16:creationId xmlns:a16="http://schemas.microsoft.com/office/drawing/2014/main" id="{C553130B-BFDC-E013-6F60-500E8EA804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C8E9A91-977E-352A-7330-85BC4F4536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79C6D18-647D-B34B-886A-B4EC9913E344}" type="slidenum">
              <a:rPr lang="en-US" smtClean="0"/>
              <a:t>‹#›</a:t>
            </a:fld>
            <a:endParaRPr lang="en-US"/>
          </a:p>
        </p:txBody>
      </p:sp>
    </p:spTree>
    <p:extLst>
      <p:ext uri="{BB962C8B-B14F-4D97-AF65-F5344CB8AC3E}">
        <p14:creationId xmlns:p14="http://schemas.microsoft.com/office/powerpoint/2010/main" val="38474111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python.or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anaconda.com/products/distribution"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3D09407-53BC-485E-B4CE-BC5E4FC4B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21DB988-49FC-4608-B0A2-E2F3A4019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1BD42F-B3CE-9744-EC91-6C48B7C4947A}"/>
              </a:ext>
            </a:extLst>
          </p:cNvPr>
          <p:cNvSpPr>
            <a:spLocks noGrp="1"/>
          </p:cNvSpPr>
          <p:nvPr>
            <p:ph type="ctrTitle"/>
          </p:nvPr>
        </p:nvSpPr>
        <p:spPr>
          <a:xfrm>
            <a:off x="755903" y="3399769"/>
            <a:ext cx="10640754" cy="775845"/>
          </a:xfrm>
        </p:spPr>
        <p:txBody>
          <a:bodyPr anchor="b">
            <a:normAutofit/>
          </a:bodyPr>
          <a:lstStyle/>
          <a:p>
            <a:r>
              <a:rPr lang="en-US" sz="4000">
                <a:solidFill>
                  <a:schemeClr val="tx2"/>
                </a:solidFill>
              </a:rPr>
              <a:t>Python in 3 Hours - Intro</a:t>
            </a:r>
          </a:p>
        </p:txBody>
      </p:sp>
      <p:sp>
        <p:nvSpPr>
          <p:cNvPr id="3" name="Subtitle 2">
            <a:extLst>
              <a:ext uri="{FF2B5EF4-FFF2-40B4-BE49-F238E27FC236}">
                <a16:creationId xmlns:a16="http://schemas.microsoft.com/office/drawing/2014/main" id="{2D007333-3CBF-6A54-6D65-C843A5791F7E}"/>
              </a:ext>
            </a:extLst>
          </p:cNvPr>
          <p:cNvSpPr>
            <a:spLocks noGrp="1"/>
          </p:cNvSpPr>
          <p:nvPr>
            <p:ph type="subTitle" idx="1"/>
          </p:nvPr>
        </p:nvSpPr>
        <p:spPr>
          <a:xfrm>
            <a:off x="1514121" y="4171528"/>
            <a:ext cx="9163757" cy="450447"/>
          </a:xfrm>
        </p:spPr>
        <p:txBody>
          <a:bodyPr anchor="ctr">
            <a:normAutofit/>
          </a:bodyPr>
          <a:lstStyle/>
          <a:p>
            <a:r>
              <a:rPr lang="en-US" sz="2000">
                <a:solidFill>
                  <a:schemeClr val="tx2"/>
                </a:solidFill>
              </a:rPr>
              <a:t>For Data Analytics</a:t>
            </a:r>
          </a:p>
        </p:txBody>
      </p:sp>
      <p:grpSp>
        <p:nvGrpSpPr>
          <p:cNvPr id="20" name="Group 19">
            <a:extLst>
              <a:ext uri="{FF2B5EF4-FFF2-40B4-BE49-F238E27FC236}">
                <a16:creationId xmlns:a16="http://schemas.microsoft.com/office/drawing/2014/main" id="{E9B930FD-8671-4C4C-ADCF-73AC1D0CD4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9676747" y="0"/>
            <a:ext cx="2514948" cy="2174333"/>
            <a:chOff x="-305" y="-4155"/>
            <a:chExt cx="2514948" cy="2174333"/>
          </a:xfrm>
        </p:grpSpPr>
        <p:sp>
          <p:nvSpPr>
            <p:cNvPr id="21" name="Freeform: Shape 20">
              <a:extLst>
                <a:ext uri="{FF2B5EF4-FFF2-40B4-BE49-F238E27FC236}">
                  <a16:creationId xmlns:a16="http://schemas.microsoft.com/office/drawing/2014/main" id="{C35B12C1-569C-4E37-AA33-7EF215F20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F23E2660-7810-46F6-8752-187127C83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C991DC45-0378-45B3-B325-FB8F98545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4" name="Freeform: Shape 23">
              <a:extLst>
                <a:ext uri="{FF2B5EF4-FFF2-40B4-BE49-F238E27FC236}">
                  <a16:creationId xmlns:a16="http://schemas.microsoft.com/office/drawing/2014/main" id="{E228F5BA-5150-4554-B7EA-93F371F3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Video 4" descr="Green Snake">
            <a:extLst>
              <a:ext uri="{FF2B5EF4-FFF2-40B4-BE49-F238E27FC236}">
                <a16:creationId xmlns:a16="http://schemas.microsoft.com/office/drawing/2014/main" id="{C043018D-7937-87BA-49CB-9043F715F809}"/>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3536700" y="320231"/>
            <a:ext cx="5057147" cy="2836567"/>
          </a:xfrm>
          <a:prstGeom prst="rect">
            <a:avLst/>
          </a:prstGeom>
        </p:spPr>
      </p:pic>
      <p:grpSp>
        <p:nvGrpSpPr>
          <p:cNvPr id="26" name="Group 25">
            <a:extLst>
              <a:ext uri="{FF2B5EF4-FFF2-40B4-BE49-F238E27FC236}">
                <a16:creationId xmlns:a16="http://schemas.microsoft.com/office/drawing/2014/main" id="{383C2651-AE0C-4AE4-8725-E2F9414FE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305" y="4322879"/>
            <a:ext cx="3378428" cy="2535121"/>
            <a:chOff x="-305" y="-1"/>
            <a:chExt cx="3832880" cy="2876136"/>
          </a:xfrm>
        </p:grpSpPr>
        <p:sp>
          <p:nvSpPr>
            <p:cNvPr id="27" name="Freeform: Shape 26">
              <a:extLst>
                <a:ext uri="{FF2B5EF4-FFF2-40B4-BE49-F238E27FC236}">
                  <a16:creationId xmlns:a16="http://schemas.microsoft.com/office/drawing/2014/main" id="{CCE13265-B5D2-47B4-A199-E05F390D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693EBD03-D832-462C-9304-7273698ED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0D53D3E2-805E-40D2-964F-352BF6D4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a:extLst>
                <a:ext uri="{FF2B5EF4-FFF2-40B4-BE49-F238E27FC236}">
                  <a16:creationId xmlns:a16="http://schemas.microsoft.com/office/drawing/2014/main" id="{B7A9A916-A926-43E6-800F-432ABC3F2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98818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F022D-B0ED-4184-DE4F-00ADF73F5BCE}"/>
              </a:ext>
            </a:extLst>
          </p:cNvPr>
          <p:cNvSpPr>
            <a:spLocks noGrp="1"/>
          </p:cNvSpPr>
          <p:nvPr>
            <p:ph type="title"/>
          </p:nvPr>
        </p:nvSpPr>
        <p:spPr>
          <a:xfrm>
            <a:off x="838200" y="365125"/>
            <a:ext cx="10515600" cy="969405"/>
          </a:xfrm>
        </p:spPr>
        <p:txBody>
          <a:bodyPr/>
          <a:lstStyle/>
          <a:p>
            <a:r>
              <a:rPr lang="en-US" b="1" dirty="0"/>
              <a:t>How to get it: Option 1</a:t>
            </a:r>
          </a:p>
        </p:txBody>
      </p:sp>
      <p:sp>
        <p:nvSpPr>
          <p:cNvPr id="3" name="Content Placeholder 2">
            <a:extLst>
              <a:ext uri="{FF2B5EF4-FFF2-40B4-BE49-F238E27FC236}">
                <a16:creationId xmlns:a16="http://schemas.microsoft.com/office/drawing/2014/main" id="{15258EC9-5557-3D25-5F3A-5B044596F5A5}"/>
              </a:ext>
            </a:extLst>
          </p:cNvPr>
          <p:cNvSpPr>
            <a:spLocks noGrp="1"/>
          </p:cNvSpPr>
          <p:nvPr>
            <p:ph idx="1"/>
          </p:nvPr>
        </p:nvSpPr>
        <p:spPr>
          <a:xfrm>
            <a:off x="838200" y="1334530"/>
            <a:ext cx="10515600" cy="4842433"/>
          </a:xfrm>
        </p:spPr>
        <p:txBody>
          <a:bodyPr>
            <a:normAutofit fontScale="62500" lnSpcReduction="20000"/>
          </a:bodyPr>
          <a:lstStyle/>
          <a:p>
            <a:pPr marL="0" indent="0">
              <a:buNone/>
            </a:pPr>
            <a:endParaRPr lang="en-US" dirty="0"/>
          </a:p>
          <a:p>
            <a:pPr marL="0" indent="0">
              <a:buNone/>
            </a:pPr>
            <a:r>
              <a:rPr lang="en-US" dirty="0"/>
              <a:t>1. Visit the official Python website: </a:t>
            </a:r>
            <a:r>
              <a:rPr lang="en-US" dirty="0">
                <a:hlinkClick r:id="rId2"/>
              </a:rPr>
              <a:t>https://www.python.org/</a:t>
            </a:r>
            <a:endParaRPr lang="en-US" dirty="0"/>
          </a:p>
          <a:p>
            <a:pPr marL="0" indent="0">
              <a:buNone/>
            </a:pPr>
            <a:r>
              <a:rPr lang="en-US" dirty="0"/>
              <a:t>2. Click on the "Downloads" menu</a:t>
            </a:r>
          </a:p>
          <a:p>
            <a:pPr marL="0" indent="0">
              <a:buNone/>
            </a:pPr>
            <a:r>
              <a:rPr lang="en-US" dirty="0"/>
              <a:t>3. Download the latest version for your operating system (Windows, macOS, or Linux)</a:t>
            </a:r>
          </a:p>
          <a:p>
            <a:pPr marL="0" indent="0">
              <a:buNone/>
            </a:pPr>
            <a:r>
              <a:rPr lang="en-US" dirty="0"/>
              <a:t>4. Run the installer:</a:t>
            </a:r>
          </a:p>
          <a:p>
            <a:pPr marL="0" indent="0">
              <a:buNone/>
            </a:pPr>
            <a:r>
              <a:rPr lang="en-US" dirty="0"/>
              <a:t>   - On Windows: Double-click the downloaded .exe file</a:t>
            </a:r>
          </a:p>
          <a:p>
            <a:pPr marL="0" indent="0">
              <a:buNone/>
            </a:pPr>
            <a:r>
              <a:rPr lang="en-US" dirty="0"/>
              <a:t>   - On macOS: Double-click the downloaded .pkg file</a:t>
            </a:r>
          </a:p>
          <a:p>
            <a:pPr marL="0" indent="0">
              <a:buNone/>
            </a:pPr>
            <a:r>
              <a:rPr lang="en-US" dirty="0"/>
              <a:t>   - On Linux: Use your package manager or follow the instructions for your distribution</a:t>
            </a:r>
          </a:p>
          <a:p>
            <a:pPr marL="0" indent="0">
              <a:buNone/>
            </a:pPr>
            <a:r>
              <a:rPr lang="en-US" dirty="0"/>
              <a:t>5. During installation, make sure to check the box that says "Add Python to PATH"</a:t>
            </a:r>
          </a:p>
          <a:p>
            <a:pPr marL="0" indent="0">
              <a:buNone/>
            </a:pPr>
            <a:r>
              <a:rPr lang="en-US" dirty="0"/>
              <a:t>6. Complete the installation process</a:t>
            </a:r>
          </a:p>
          <a:p>
            <a:pPr marL="0" indent="0">
              <a:buNone/>
            </a:pPr>
            <a:r>
              <a:rPr lang="en-US" dirty="0"/>
              <a:t>7. Verify the installation by opening a command prompt or terminal and typing:</a:t>
            </a:r>
          </a:p>
          <a:p>
            <a:pPr marL="0" indent="0">
              <a:buNone/>
            </a:pPr>
            <a:endParaRPr lang="en-US" dirty="0"/>
          </a:p>
          <a:p>
            <a:pPr marL="0" indent="0">
              <a:buNone/>
            </a:pPr>
            <a:endParaRPr lang="en-US" dirty="0"/>
          </a:p>
          <a:p>
            <a:pPr marL="0" indent="0">
              <a:buNone/>
            </a:pPr>
            <a:r>
              <a:rPr lang="en-US" dirty="0"/>
              <a:t>Note: For data analytics, you might want to consider installing Anaconda instead, which includes Python and many useful data science libraries.</a:t>
            </a:r>
          </a:p>
        </p:txBody>
      </p:sp>
      <p:pic>
        <p:nvPicPr>
          <p:cNvPr id="5" name="Picture 4">
            <a:extLst>
              <a:ext uri="{FF2B5EF4-FFF2-40B4-BE49-F238E27FC236}">
                <a16:creationId xmlns:a16="http://schemas.microsoft.com/office/drawing/2014/main" id="{8E3182B3-7E23-10BD-E129-E6F6F62E0BF7}"/>
              </a:ext>
            </a:extLst>
          </p:cNvPr>
          <p:cNvPicPr>
            <a:picLocks noChangeAspect="1"/>
          </p:cNvPicPr>
          <p:nvPr/>
        </p:nvPicPr>
        <p:blipFill>
          <a:blip r:embed="rId3"/>
          <a:stretch>
            <a:fillRect/>
          </a:stretch>
        </p:blipFill>
        <p:spPr>
          <a:xfrm>
            <a:off x="980304" y="4916648"/>
            <a:ext cx="4444313" cy="458540"/>
          </a:xfrm>
          <a:prstGeom prst="rect">
            <a:avLst/>
          </a:prstGeom>
        </p:spPr>
      </p:pic>
    </p:spTree>
    <p:extLst>
      <p:ext uri="{BB962C8B-B14F-4D97-AF65-F5344CB8AC3E}">
        <p14:creationId xmlns:p14="http://schemas.microsoft.com/office/powerpoint/2010/main" val="1466934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176F9-A46B-33D4-6B30-B6A12D619379}"/>
              </a:ext>
            </a:extLst>
          </p:cNvPr>
          <p:cNvSpPr>
            <a:spLocks noGrp="1"/>
          </p:cNvSpPr>
          <p:nvPr>
            <p:ph type="title"/>
          </p:nvPr>
        </p:nvSpPr>
        <p:spPr/>
        <p:txBody>
          <a:bodyPr/>
          <a:lstStyle/>
          <a:p>
            <a:r>
              <a:rPr lang="en-US" b="1" dirty="0"/>
              <a:t>How to get it: Option 2</a:t>
            </a:r>
          </a:p>
        </p:txBody>
      </p:sp>
      <p:sp>
        <p:nvSpPr>
          <p:cNvPr id="3" name="Content Placeholder 2">
            <a:extLst>
              <a:ext uri="{FF2B5EF4-FFF2-40B4-BE49-F238E27FC236}">
                <a16:creationId xmlns:a16="http://schemas.microsoft.com/office/drawing/2014/main" id="{0A642FBE-B92A-BC9C-17E7-59CF586B7A24}"/>
              </a:ext>
            </a:extLst>
          </p:cNvPr>
          <p:cNvSpPr>
            <a:spLocks noGrp="1"/>
          </p:cNvSpPr>
          <p:nvPr>
            <p:ph idx="1"/>
          </p:nvPr>
        </p:nvSpPr>
        <p:spPr/>
        <p:txBody>
          <a:bodyPr>
            <a:normAutofit fontScale="85000" lnSpcReduction="20000"/>
          </a:bodyPr>
          <a:lstStyle/>
          <a:p>
            <a:pPr marL="0" indent="0">
              <a:buNone/>
            </a:pPr>
            <a:r>
              <a:rPr lang="en-CA" dirty="0"/>
              <a:t>For data analytics, installing Anaconda is often the preferred method:</a:t>
            </a:r>
          </a:p>
          <a:p>
            <a:pPr>
              <a:buFont typeface="+mj-lt"/>
              <a:buAutoNum type="arabicPeriod"/>
            </a:pPr>
            <a:r>
              <a:rPr lang="en-CA" dirty="0"/>
              <a:t>Visit the Anaconda website: </a:t>
            </a:r>
            <a:r>
              <a:rPr lang="en-CA" dirty="0">
                <a:hlinkClick r:id="rId2"/>
              </a:rPr>
              <a:t>https://www.anaconda.com/products/distribution</a:t>
            </a:r>
            <a:endParaRPr lang="en-CA" dirty="0"/>
          </a:p>
          <a:p>
            <a:pPr>
              <a:buFont typeface="+mj-lt"/>
              <a:buAutoNum type="arabicPeriod"/>
            </a:pPr>
            <a:r>
              <a:rPr lang="en-CA" dirty="0"/>
              <a:t>Download the Anaconda installer for your operating system</a:t>
            </a:r>
          </a:p>
          <a:p>
            <a:pPr>
              <a:buFont typeface="+mj-lt"/>
              <a:buAutoNum type="arabicPeriod"/>
            </a:pPr>
            <a:r>
              <a:rPr lang="en-CA" dirty="0"/>
              <a:t>Run the installer and follow the prompts</a:t>
            </a:r>
          </a:p>
          <a:p>
            <a:pPr>
              <a:buFont typeface="+mj-lt"/>
              <a:buAutoNum type="arabicPeriod"/>
            </a:pPr>
            <a:r>
              <a:rPr lang="en-CA" dirty="0"/>
              <a:t>During installation, you can choose to add Anaconda to your PATH environment variable (recommended for beginners)</a:t>
            </a:r>
          </a:p>
          <a:p>
            <a:pPr>
              <a:buFont typeface="+mj-lt"/>
              <a:buAutoNum type="arabicPeriod"/>
            </a:pPr>
            <a:r>
              <a:rPr lang="en-CA" dirty="0"/>
              <a:t>Once installed, you can open Anaconda Navigator or use the Anaconda Prompt to access Python</a:t>
            </a:r>
          </a:p>
          <a:p>
            <a:pPr lvl="1"/>
            <a:r>
              <a:rPr lang="en-CA" dirty="0"/>
              <a:t>Anaconda comes with Python pre-installed (usually the latest stable version)</a:t>
            </a:r>
          </a:p>
          <a:p>
            <a:pPr lvl="1"/>
            <a:r>
              <a:rPr lang="en-CA" dirty="0"/>
              <a:t>It includes many popular data science libraries (</a:t>
            </a:r>
            <a:r>
              <a:rPr lang="en-CA" dirty="0" err="1"/>
              <a:t>numpy</a:t>
            </a:r>
            <a:r>
              <a:rPr lang="en-CA" dirty="0"/>
              <a:t>, pandas, matplotlib, etc.)</a:t>
            </a:r>
          </a:p>
          <a:p>
            <a:pPr lvl="1"/>
            <a:r>
              <a:rPr lang="en-CA" dirty="0"/>
              <a:t>It provides </a:t>
            </a:r>
            <a:r>
              <a:rPr lang="en-CA" dirty="0" err="1"/>
              <a:t>Conda</a:t>
            </a:r>
            <a:r>
              <a:rPr lang="en-CA" dirty="0"/>
              <a:t>, a powerful package and environment manager</a:t>
            </a:r>
          </a:p>
          <a:p>
            <a:pPr lvl="1"/>
            <a:r>
              <a:rPr lang="en-CA" dirty="0"/>
              <a:t>Anaconda Navigator offers a user-friendly GUI for managing environments and packages</a:t>
            </a:r>
          </a:p>
          <a:p>
            <a:endParaRPr lang="en-US" dirty="0"/>
          </a:p>
        </p:txBody>
      </p:sp>
    </p:spTree>
    <p:extLst>
      <p:ext uri="{BB962C8B-B14F-4D97-AF65-F5344CB8AC3E}">
        <p14:creationId xmlns:p14="http://schemas.microsoft.com/office/powerpoint/2010/main" val="670825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8DBC5-D951-BF92-02B6-33F32C6E2088}"/>
              </a:ext>
            </a:extLst>
          </p:cNvPr>
          <p:cNvSpPr>
            <a:spLocks noGrp="1"/>
          </p:cNvSpPr>
          <p:nvPr>
            <p:ph type="title"/>
          </p:nvPr>
        </p:nvSpPr>
        <p:spPr/>
        <p:txBody>
          <a:bodyPr/>
          <a:lstStyle/>
          <a:p>
            <a:r>
              <a:rPr lang="en-US" b="1" dirty="0"/>
              <a:t>Python Working Environments</a:t>
            </a:r>
            <a:br>
              <a:rPr lang="en-US" dirty="0"/>
            </a:br>
            <a:r>
              <a:rPr lang="en-US" sz="2800" dirty="0"/>
              <a:t>for Data Analytics</a:t>
            </a:r>
            <a:endParaRPr lang="en-US" dirty="0"/>
          </a:p>
        </p:txBody>
      </p:sp>
      <p:sp>
        <p:nvSpPr>
          <p:cNvPr id="3" name="Content Placeholder 2">
            <a:extLst>
              <a:ext uri="{FF2B5EF4-FFF2-40B4-BE49-F238E27FC236}">
                <a16:creationId xmlns:a16="http://schemas.microsoft.com/office/drawing/2014/main" id="{69F7B37A-FCD1-CDD6-0B8A-0F0204D4DBE5}"/>
              </a:ext>
            </a:extLst>
          </p:cNvPr>
          <p:cNvSpPr>
            <a:spLocks noGrp="1"/>
          </p:cNvSpPr>
          <p:nvPr>
            <p:ph idx="1"/>
          </p:nvPr>
        </p:nvSpPr>
        <p:spPr/>
        <p:txBody>
          <a:bodyPr/>
          <a:lstStyle/>
          <a:p>
            <a:r>
              <a:rPr lang="en-US" b="1" u="sng" dirty="0" err="1"/>
              <a:t>Jupyter</a:t>
            </a:r>
            <a:r>
              <a:rPr lang="en-US" b="1" u="sng" dirty="0"/>
              <a:t> Notebook/Lab</a:t>
            </a:r>
            <a:r>
              <a:rPr lang="en-US" dirty="0"/>
              <a:t>: </a:t>
            </a:r>
            <a:r>
              <a:rPr lang="en-CA" dirty="0"/>
              <a:t>Interactive coding with cell-by-cell execution. Combines code, output, and markdown in one document. Excellent for data visualization and exploratory data analysis. Comes pre-installed with Anaconda</a:t>
            </a:r>
          </a:p>
          <a:p>
            <a:r>
              <a:rPr lang="en-CA" b="1" u="sng" dirty="0"/>
              <a:t>Google </a:t>
            </a:r>
            <a:r>
              <a:rPr lang="en-CA" b="1" u="sng" dirty="0" err="1"/>
              <a:t>Colab</a:t>
            </a:r>
            <a:r>
              <a:rPr lang="en-CA" dirty="0"/>
              <a:t>: Free, cloud-based platform. No local installation required. Provides free GPU and TPU access. Easy sharing and collaboration</a:t>
            </a:r>
          </a:p>
          <a:p>
            <a:r>
              <a:rPr lang="en-CA" b="1" u="sng" dirty="0"/>
              <a:t>VS Code</a:t>
            </a:r>
            <a:r>
              <a:rPr lang="en-CA" dirty="0"/>
              <a:t>: Full-featured IDE with excellent debugging capabilities. Integrated terminal and version control. Supports </a:t>
            </a:r>
            <a:r>
              <a:rPr lang="en-CA" dirty="0" err="1"/>
              <a:t>Jupyter</a:t>
            </a:r>
            <a:r>
              <a:rPr lang="en-CA" dirty="0"/>
              <a:t> notebooks. Lightweight compared to full Anaconda installation</a:t>
            </a:r>
            <a:endParaRPr lang="en-US" dirty="0"/>
          </a:p>
        </p:txBody>
      </p:sp>
    </p:spTree>
    <p:extLst>
      <p:ext uri="{BB962C8B-B14F-4D97-AF65-F5344CB8AC3E}">
        <p14:creationId xmlns:p14="http://schemas.microsoft.com/office/powerpoint/2010/main" val="603270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329E5-08ED-EDF8-8160-6DE508243DA4}"/>
              </a:ext>
            </a:extLst>
          </p:cNvPr>
          <p:cNvSpPr>
            <a:spLocks noGrp="1"/>
          </p:cNvSpPr>
          <p:nvPr>
            <p:ph type="title"/>
          </p:nvPr>
        </p:nvSpPr>
        <p:spPr/>
        <p:txBody>
          <a:bodyPr/>
          <a:lstStyle/>
          <a:p>
            <a:r>
              <a:rPr lang="en-CA" b="1" dirty="0"/>
              <a:t>Running a Simple Python Script</a:t>
            </a:r>
            <a:endParaRPr lang="en-US" dirty="0"/>
          </a:p>
        </p:txBody>
      </p:sp>
      <p:sp>
        <p:nvSpPr>
          <p:cNvPr id="3" name="Content Placeholder 2">
            <a:extLst>
              <a:ext uri="{FF2B5EF4-FFF2-40B4-BE49-F238E27FC236}">
                <a16:creationId xmlns:a16="http://schemas.microsoft.com/office/drawing/2014/main" id="{9E1F87CE-3173-9D21-DAC5-4AC37AA392BE}"/>
              </a:ext>
            </a:extLst>
          </p:cNvPr>
          <p:cNvSpPr>
            <a:spLocks noGrp="1"/>
          </p:cNvSpPr>
          <p:nvPr>
            <p:ph idx="1"/>
          </p:nvPr>
        </p:nvSpPr>
        <p:spPr/>
        <p:txBody>
          <a:bodyPr>
            <a:normAutofit/>
          </a:bodyPr>
          <a:lstStyle/>
          <a:p>
            <a:r>
              <a:rPr lang="en-CA" b="1" dirty="0"/>
              <a:t>Step 1: Create the Script</a:t>
            </a:r>
          </a:p>
          <a:p>
            <a:pPr lvl="1">
              <a:buFont typeface="+mj-lt"/>
              <a:buAutoNum type="arabicPeriod"/>
            </a:pPr>
            <a:r>
              <a:rPr lang="en-CA" dirty="0"/>
              <a:t>Open a text editor (e.g., Notepad, TextEdit, VS Code)</a:t>
            </a:r>
          </a:p>
          <a:p>
            <a:pPr lvl="1">
              <a:buFont typeface="+mj-lt"/>
              <a:buAutoNum type="arabicPeriod"/>
            </a:pPr>
            <a:r>
              <a:rPr lang="en-CA" dirty="0"/>
              <a:t>Type the following code: </a:t>
            </a:r>
            <a:r>
              <a:rPr lang="en-CA" dirty="0">
                <a:solidFill>
                  <a:srgbClr val="C678DD"/>
                </a:solidFill>
                <a:effectLst/>
                <a:highlight>
                  <a:srgbClr val="282C34"/>
                </a:highlight>
                <a:latin typeface="Fira Code" panose="020F0502020204030204" pitchFamily="34" charset="0"/>
              </a:rPr>
              <a:t>print</a:t>
            </a:r>
            <a:r>
              <a:rPr lang="en-CA" dirty="0">
                <a:solidFill>
                  <a:srgbClr val="ABB2BF"/>
                </a:solidFill>
                <a:effectLst/>
                <a:highlight>
                  <a:srgbClr val="282C34"/>
                </a:highlight>
                <a:latin typeface="Fira Code" panose="020F0502020204030204" pitchFamily="34" charset="0"/>
              </a:rPr>
              <a:t>(</a:t>
            </a:r>
            <a:r>
              <a:rPr lang="en-CA" dirty="0">
                <a:solidFill>
                  <a:srgbClr val="98C379"/>
                </a:solidFill>
                <a:effectLst/>
                <a:highlight>
                  <a:srgbClr val="282C34"/>
                </a:highlight>
                <a:latin typeface="Fira Code" panose="020F0502020204030204" pitchFamily="34" charset="0"/>
              </a:rPr>
              <a:t>"Hello, World!"</a:t>
            </a:r>
            <a:r>
              <a:rPr lang="en-CA" dirty="0">
                <a:solidFill>
                  <a:srgbClr val="ABB2BF"/>
                </a:solidFill>
                <a:effectLst/>
                <a:highlight>
                  <a:srgbClr val="282C34"/>
                </a:highlight>
                <a:latin typeface="Fira Code" panose="020F0502020204030204" pitchFamily="34" charset="0"/>
              </a:rPr>
              <a:t>)</a:t>
            </a:r>
          </a:p>
          <a:p>
            <a:pPr lvl="1">
              <a:buFont typeface="+mj-lt"/>
              <a:buAutoNum type="arabicPeriod"/>
            </a:pPr>
            <a:r>
              <a:rPr lang="en-CA" dirty="0"/>
              <a:t>Save the file as “</a:t>
            </a:r>
            <a:r>
              <a:rPr lang="en-CA" dirty="0" err="1"/>
              <a:t>hello_world.py</a:t>
            </a:r>
            <a:r>
              <a:rPr lang="en-CA" dirty="0"/>
              <a:t>”</a:t>
            </a:r>
          </a:p>
          <a:p>
            <a:r>
              <a:rPr lang="en-CA" b="1" dirty="0"/>
              <a:t>Step 2: Run the Script</a:t>
            </a:r>
          </a:p>
          <a:p>
            <a:pPr marL="457200" lvl="1" indent="0">
              <a:buNone/>
            </a:pPr>
            <a:r>
              <a:rPr lang="en-CA" b="1" dirty="0"/>
              <a:t>Method 1: Using Command Line/Terminal</a:t>
            </a:r>
          </a:p>
          <a:p>
            <a:pPr lvl="1">
              <a:buFont typeface="+mj-lt"/>
              <a:buAutoNum type="arabicPeriod"/>
            </a:pPr>
            <a:r>
              <a:rPr lang="en-CA" dirty="0"/>
              <a:t>Open Command Prompt (Windows) or Terminal (Mac/Linux)</a:t>
            </a:r>
          </a:p>
          <a:p>
            <a:pPr lvl="1">
              <a:buFont typeface="+mj-lt"/>
              <a:buAutoNum type="arabicPeriod"/>
            </a:pPr>
            <a:r>
              <a:rPr lang="en-CA" dirty="0"/>
              <a:t>Navigate to the directory containing your script: </a:t>
            </a:r>
            <a:r>
              <a:rPr lang="en-CA" dirty="0">
                <a:solidFill>
                  <a:srgbClr val="ABB2BF"/>
                </a:solidFill>
                <a:effectLst/>
                <a:highlight>
                  <a:srgbClr val="282C34"/>
                </a:highlight>
                <a:latin typeface="Fira Code" panose="020B0809050000020004" pitchFamily="49" charset="0"/>
              </a:rPr>
              <a:t>cd path/to/your/script</a:t>
            </a:r>
          </a:p>
          <a:p>
            <a:pPr marL="457200" lvl="1" indent="0">
              <a:buNone/>
            </a:pPr>
            <a:r>
              <a:rPr lang="en-CA" dirty="0"/>
              <a:t>3. Run the script: </a:t>
            </a:r>
            <a:r>
              <a:rPr lang="en-CA" dirty="0">
                <a:solidFill>
                  <a:srgbClr val="ABB2BF"/>
                </a:solidFill>
                <a:effectLst/>
                <a:highlight>
                  <a:srgbClr val="282C34"/>
                </a:highlight>
                <a:latin typeface="Fira Code" panose="020B0809050000020004" pitchFamily="49" charset="0"/>
              </a:rPr>
              <a:t>python </a:t>
            </a:r>
            <a:r>
              <a:rPr lang="en-CA" dirty="0" err="1">
                <a:solidFill>
                  <a:srgbClr val="ABB2BF"/>
                </a:solidFill>
                <a:effectLst/>
                <a:highlight>
                  <a:srgbClr val="282C34"/>
                </a:highlight>
                <a:latin typeface="Fira Code" panose="020B0809050000020004" pitchFamily="49" charset="0"/>
              </a:rPr>
              <a:t>hello_world.py</a:t>
            </a:r>
            <a:endParaRPr lang="en-CA" dirty="0">
              <a:solidFill>
                <a:srgbClr val="ABB2BF"/>
              </a:solidFill>
              <a:effectLst/>
              <a:highlight>
                <a:srgbClr val="282C34"/>
              </a:highlight>
              <a:latin typeface="Fira Code" panose="020B0809050000020004" pitchFamily="49" charset="0"/>
            </a:endParaRPr>
          </a:p>
          <a:p>
            <a:endParaRPr lang="en-US" dirty="0"/>
          </a:p>
        </p:txBody>
      </p:sp>
    </p:spTree>
    <p:extLst>
      <p:ext uri="{BB962C8B-B14F-4D97-AF65-F5344CB8AC3E}">
        <p14:creationId xmlns:p14="http://schemas.microsoft.com/office/powerpoint/2010/main" val="3920666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4612F-A622-B579-7795-152336E94504}"/>
              </a:ext>
            </a:extLst>
          </p:cNvPr>
          <p:cNvSpPr>
            <a:spLocks noGrp="1"/>
          </p:cNvSpPr>
          <p:nvPr>
            <p:ph type="title"/>
          </p:nvPr>
        </p:nvSpPr>
        <p:spPr/>
        <p:txBody>
          <a:bodyPr/>
          <a:lstStyle/>
          <a:p>
            <a:r>
              <a:rPr lang="en-US" dirty="0" err="1"/>
              <a:t>Conda</a:t>
            </a:r>
            <a:r>
              <a:rPr lang="en-US" dirty="0"/>
              <a:t> vs pip</a:t>
            </a:r>
          </a:p>
        </p:txBody>
      </p:sp>
      <p:pic>
        <p:nvPicPr>
          <p:cNvPr id="5" name="Picture 4" descr="A screenshot of a computer&#10;&#10;Description automatically generated">
            <a:extLst>
              <a:ext uri="{FF2B5EF4-FFF2-40B4-BE49-F238E27FC236}">
                <a16:creationId xmlns:a16="http://schemas.microsoft.com/office/drawing/2014/main" id="{8F4723E0-4D35-A332-F5DA-138A0A7F4559}"/>
              </a:ext>
            </a:extLst>
          </p:cNvPr>
          <p:cNvPicPr>
            <a:picLocks noChangeAspect="1"/>
          </p:cNvPicPr>
          <p:nvPr/>
        </p:nvPicPr>
        <p:blipFill>
          <a:blip r:embed="rId2"/>
          <a:stretch>
            <a:fillRect/>
          </a:stretch>
        </p:blipFill>
        <p:spPr>
          <a:xfrm>
            <a:off x="1568450" y="1612900"/>
            <a:ext cx="7772400" cy="3117680"/>
          </a:xfrm>
          <a:prstGeom prst="rect">
            <a:avLst/>
          </a:prstGeom>
        </p:spPr>
      </p:pic>
      <p:sp>
        <p:nvSpPr>
          <p:cNvPr id="8" name="TextBox 7">
            <a:extLst>
              <a:ext uri="{FF2B5EF4-FFF2-40B4-BE49-F238E27FC236}">
                <a16:creationId xmlns:a16="http://schemas.microsoft.com/office/drawing/2014/main" id="{C2717D52-FE3A-315C-FB20-3EA6DB371811}"/>
              </a:ext>
            </a:extLst>
          </p:cNvPr>
          <p:cNvSpPr txBox="1"/>
          <p:nvPr/>
        </p:nvSpPr>
        <p:spPr>
          <a:xfrm>
            <a:off x="1568450" y="5015547"/>
            <a:ext cx="7772400" cy="1200329"/>
          </a:xfrm>
          <a:prstGeom prst="rect">
            <a:avLst/>
          </a:prstGeom>
          <a:noFill/>
        </p:spPr>
        <p:txBody>
          <a:bodyPr wrap="square">
            <a:spAutoFit/>
          </a:bodyPr>
          <a:lstStyle/>
          <a:p>
            <a:r>
              <a:rPr lang="en-CA" dirty="0" err="1"/>
              <a:t>Conda</a:t>
            </a:r>
            <a:r>
              <a:rPr lang="en-CA" dirty="0"/>
              <a:t> is more than just a package manager; it's also an environment manager. </a:t>
            </a:r>
            <a:r>
              <a:rPr lang="en-CA" dirty="0" err="1"/>
              <a:t>Conda</a:t>
            </a:r>
            <a:r>
              <a:rPr lang="en-CA" dirty="0"/>
              <a:t> can manage packages for languages other than Python. </a:t>
            </a:r>
            <a:r>
              <a:rPr lang="en-CA" dirty="0" err="1"/>
              <a:t>Conda</a:t>
            </a:r>
            <a:r>
              <a:rPr lang="en-CA" dirty="0"/>
              <a:t> is particularly useful for data science due to its ability to manage complex dependencies.</a:t>
            </a:r>
            <a:endParaRPr lang="en-US" dirty="0"/>
          </a:p>
        </p:txBody>
      </p:sp>
    </p:spTree>
    <p:extLst>
      <p:ext uri="{BB962C8B-B14F-4D97-AF65-F5344CB8AC3E}">
        <p14:creationId xmlns:p14="http://schemas.microsoft.com/office/powerpoint/2010/main" val="3533720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CCB41-986F-4E30-56A9-0C35B834FE3F}"/>
              </a:ext>
            </a:extLst>
          </p:cNvPr>
          <p:cNvSpPr>
            <a:spLocks noGrp="1"/>
          </p:cNvSpPr>
          <p:nvPr>
            <p:ph type="title"/>
          </p:nvPr>
        </p:nvSpPr>
        <p:spPr/>
        <p:txBody>
          <a:bodyPr/>
          <a:lstStyle/>
          <a:p>
            <a:r>
              <a:rPr lang="en-US" dirty="0"/>
              <a:t>Python Environments</a:t>
            </a:r>
          </a:p>
        </p:txBody>
      </p:sp>
      <p:pic>
        <p:nvPicPr>
          <p:cNvPr id="8" name="Picture 7" descr="A diagram of a system&#10;&#10;Description automatically generated">
            <a:extLst>
              <a:ext uri="{FF2B5EF4-FFF2-40B4-BE49-F238E27FC236}">
                <a16:creationId xmlns:a16="http://schemas.microsoft.com/office/drawing/2014/main" id="{738F1CD4-D028-1E5F-CFB4-B5BA41F8DC3F}"/>
              </a:ext>
            </a:extLst>
          </p:cNvPr>
          <p:cNvPicPr>
            <a:picLocks noChangeAspect="1"/>
          </p:cNvPicPr>
          <p:nvPr/>
        </p:nvPicPr>
        <p:blipFill>
          <a:blip r:embed="rId2"/>
          <a:stretch>
            <a:fillRect/>
          </a:stretch>
        </p:blipFill>
        <p:spPr>
          <a:xfrm>
            <a:off x="993526" y="1445740"/>
            <a:ext cx="8834214" cy="2903838"/>
          </a:xfrm>
          <a:prstGeom prst="rect">
            <a:avLst/>
          </a:prstGeom>
        </p:spPr>
      </p:pic>
      <p:sp>
        <p:nvSpPr>
          <p:cNvPr id="10" name="TextBox 9">
            <a:extLst>
              <a:ext uri="{FF2B5EF4-FFF2-40B4-BE49-F238E27FC236}">
                <a16:creationId xmlns:a16="http://schemas.microsoft.com/office/drawing/2014/main" id="{B0A6EC03-DF0B-699D-0BA8-49A56F7D789C}"/>
              </a:ext>
            </a:extLst>
          </p:cNvPr>
          <p:cNvSpPr txBox="1"/>
          <p:nvPr/>
        </p:nvSpPr>
        <p:spPr>
          <a:xfrm>
            <a:off x="993526" y="4673596"/>
            <a:ext cx="9054364" cy="1754326"/>
          </a:xfrm>
          <a:prstGeom prst="rect">
            <a:avLst/>
          </a:prstGeom>
          <a:noFill/>
        </p:spPr>
        <p:txBody>
          <a:bodyPr wrap="square">
            <a:spAutoFit/>
          </a:bodyPr>
          <a:lstStyle/>
          <a:p>
            <a:r>
              <a:rPr lang="en-CA" dirty="0"/>
              <a:t>Python environments are isolated workspaces for Python projects. They allow you to have different versions of Python and packages for different projects. This isolation prevents conflicts between project dependencies. Environments make projects more reproducible and easier to share. </a:t>
            </a:r>
          </a:p>
          <a:p>
            <a:endParaRPr lang="en-CA" dirty="0"/>
          </a:p>
          <a:p>
            <a:r>
              <a:rPr lang="en-CA" dirty="0"/>
              <a:t>See </a:t>
            </a:r>
            <a:r>
              <a:rPr lang="en-CA" dirty="0" err="1"/>
              <a:t>pythonenv.ipynb</a:t>
            </a:r>
            <a:r>
              <a:rPr lang="en-CA" dirty="0"/>
              <a:t> &amp; </a:t>
            </a:r>
            <a:r>
              <a:rPr lang="en-CA" dirty="0" err="1"/>
              <a:t>keras_setup_python.html</a:t>
            </a:r>
            <a:endParaRPr lang="en-US" dirty="0"/>
          </a:p>
        </p:txBody>
      </p:sp>
    </p:spTree>
    <p:extLst>
      <p:ext uri="{BB962C8B-B14F-4D97-AF65-F5344CB8AC3E}">
        <p14:creationId xmlns:p14="http://schemas.microsoft.com/office/powerpoint/2010/main" val="21222563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177</TotalTime>
  <Words>598</Words>
  <Application>Microsoft Macintosh PowerPoint</Application>
  <PresentationFormat>Widescreen</PresentationFormat>
  <Paragraphs>48</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Fira Code</vt:lpstr>
      <vt:lpstr>Office Theme</vt:lpstr>
      <vt:lpstr>Python in 3 Hours - Intro</vt:lpstr>
      <vt:lpstr>How to get it: Option 1</vt:lpstr>
      <vt:lpstr>How to get it: Option 2</vt:lpstr>
      <vt:lpstr>Python Working Environments for Data Analytics</vt:lpstr>
      <vt:lpstr>Running a Simple Python Script</vt:lpstr>
      <vt:lpstr>Conda vs pip</vt:lpstr>
      <vt:lpstr>Python Environments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Yigit Aydede</dc:creator>
  <cp:lastModifiedBy>Yigit Aydede</cp:lastModifiedBy>
  <cp:revision>3</cp:revision>
  <dcterms:created xsi:type="dcterms:W3CDTF">2024-08-04T14:33:58Z</dcterms:created>
  <dcterms:modified xsi:type="dcterms:W3CDTF">2024-08-05T17:11:28Z</dcterms:modified>
</cp:coreProperties>
</file>

<file path=docProps/thumbnail.jpeg>
</file>